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92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217A134-4429-4F1D-BC9E-118AD22227D8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64324D-F366-4769-BF8D-5F3AECDF8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A134-4429-4F1D-BC9E-118AD22227D8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24D-F366-4769-BF8D-5F3AECDF8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A134-4429-4F1D-BC9E-118AD22227D8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24D-F366-4769-BF8D-5F3AECDF8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217A134-4429-4F1D-BC9E-118AD22227D8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24D-F366-4769-BF8D-5F3AECDF8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217A134-4429-4F1D-BC9E-118AD22227D8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64324D-F366-4769-BF8D-5F3AECDF8BA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17A134-4429-4F1D-BC9E-118AD22227D8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64324D-F366-4769-BF8D-5F3AECDF8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217A134-4429-4F1D-BC9E-118AD22227D8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64324D-F366-4769-BF8D-5F3AECDF8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A134-4429-4F1D-BC9E-118AD22227D8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24D-F366-4769-BF8D-5F3AECDF8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17A134-4429-4F1D-BC9E-118AD22227D8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64324D-F366-4769-BF8D-5F3AECDF8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217A134-4429-4F1D-BC9E-118AD22227D8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64324D-F366-4769-BF8D-5F3AECDF8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217A134-4429-4F1D-BC9E-118AD22227D8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64324D-F366-4769-BF8D-5F3AECDF8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217A134-4429-4F1D-BC9E-118AD22227D8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64324D-F366-4769-BF8D-5F3AECDF8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6600" b="1" dirty="0" smtClean="0"/>
              <a:t>CHEVRON RETIREES ASSOCIATION </a:t>
            </a:r>
            <a:endParaRPr lang="en-US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655" y="1828799"/>
            <a:ext cx="3612697" cy="421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3048000"/>
            <a:ext cx="738187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799"/>
            <a:ext cx="858837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0"/>
            <a:ext cx="7620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4191000"/>
            <a:ext cx="744537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775" y="5334000"/>
            <a:ext cx="7810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3" y="5257800"/>
            <a:ext cx="79216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4191000"/>
            <a:ext cx="85883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828799"/>
            <a:ext cx="78105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8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HOW WE GOT HERE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HISTORY AND MISSION</a:t>
            </a:r>
          </a:p>
          <a:p>
            <a:endParaRPr lang="en-US" sz="4000" b="1" dirty="0" smtClean="0"/>
          </a:p>
          <a:p>
            <a:endParaRPr lang="en-US" sz="4000" b="1" dirty="0" smtClean="0"/>
          </a:p>
          <a:p>
            <a:r>
              <a:rPr lang="en-US" sz="4000" b="1" dirty="0" smtClean="0"/>
              <a:t>WHAT DO WE DO?</a:t>
            </a:r>
          </a:p>
          <a:p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35103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MEMBERSHIP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WHO CAN JOIN</a:t>
            </a:r>
          </a:p>
          <a:p>
            <a:endParaRPr lang="en-US" sz="4400" b="1" dirty="0" smtClean="0"/>
          </a:p>
          <a:p>
            <a:r>
              <a:rPr lang="en-US" sz="4400" b="1" dirty="0" smtClean="0"/>
              <a:t>WHY </a:t>
            </a:r>
            <a:r>
              <a:rPr lang="en-US" sz="4400" b="1" dirty="0" smtClean="0"/>
              <a:t>SHOULD I JOIN?</a:t>
            </a:r>
          </a:p>
          <a:p>
            <a:endParaRPr lang="en-US" sz="4400" b="1" dirty="0" smtClean="0"/>
          </a:p>
          <a:p>
            <a:r>
              <a:rPr lang="en-US" sz="4400" b="1" dirty="0" smtClean="0"/>
              <a:t>HOW DO I JOIN?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5642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32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Verdana</vt:lpstr>
      <vt:lpstr>Wingdings 2</vt:lpstr>
      <vt:lpstr>Verve</vt:lpstr>
      <vt:lpstr>PowerPoint Presentation</vt:lpstr>
      <vt:lpstr>WHO ARE WE</vt:lpstr>
      <vt:lpstr>HOW WE GOT HERE</vt:lpstr>
      <vt:lpstr>MEMBERSHIP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CRA?</dc:title>
  <dc:creator>Glenn</dc:creator>
  <cp:lastModifiedBy>Glenn</cp:lastModifiedBy>
  <cp:revision>8</cp:revision>
  <dcterms:created xsi:type="dcterms:W3CDTF">2015-09-25T02:11:42Z</dcterms:created>
  <dcterms:modified xsi:type="dcterms:W3CDTF">2017-06-25T21:04:51Z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